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9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探索求商方法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五二十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六十八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330560" y="17245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279103" y="1724537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四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527036" y="17195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330560" y="235124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622067" y="2351247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六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935313" y="23462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312133" y="289245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267396" y="289245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527036" y="29242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81023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53.eps" descr="id:21474890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8948" y="964287"/>
            <a:ext cx="9119409" cy="500108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289406" y="1742738"/>
            <a:ext cx="1260823" cy="355860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289405" y="1685527"/>
            <a:ext cx="1369681" cy="14045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289404" y="4363659"/>
            <a:ext cx="1369681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365604" y="2982686"/>
            <a:ext cx="1369681" cy="27416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901409" y="1742738"/>
            <a:ext cx="1360848" cy="37327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901409" y="3072067"/>
            <a:ext cx="1360848" cy="12814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6978566" y="1869848"/>
            <a:ext cx="1283691" cy="25050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6978566" y="3177773"/>
            <a:ext cx="1283691" cy="25050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43038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lang="zh-CN" altLang="zh-CN" sz="3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三、填一填。</a:t>
            </a:r>
            <a:endParaRPr lang="zh-CN" altLang="zh-CN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12÷2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可以用乘法口诀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来计算。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12÷4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12÷3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可以用乘法口诀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</a:t>
            </a: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来计算。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en-US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=30,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zh-CN" altLang="en-US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),30÷</a:t>
            </a:r>
            <a:r>
              <a:rPr lang="en-US" altLang="zh-CN" sz="3200">
                <a:latin typeface="Times New Roman" panose="02020603050405020304" pitchFamily="18" charset="0"/>
                <a:ea typeface="NEU-BZ-S92" charset="-12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所用的乘法口诀是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</a:t>
            </a: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lang="en-US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个蛋糕平均分成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每份有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个。列式</a:t>
            </a:r>
            <a:r>
              <a:rPr lang="zh-CN" altLang="en-US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endParaRPr lang="en-US" altLang="zh-CN" sz="320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所用的乘法口诀是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657019" y="1041883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二六十二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994476" y="1653380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三四十二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76019" y="280826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997448" y="280826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57905" y="3362437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五六三十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764391" y="398914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14705" y="4533433"/>
            <a:ext cx="185178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8÷2=4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743948" y="4527523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二四得八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98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857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个苹果平均分成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求每份有几个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用到的乘法口诀是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三六十八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四六二十四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五六三十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得数相等的算式是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在一道除法算式中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被除数和除数都是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66424" y="2247433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161882" y="341220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071863" y="4598747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有一些苹果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个少。把它们平均分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并且分的份数和每份的个数同样多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这些苹果有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32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569634" y="236663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295859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5776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55.eps" descr="id:214748905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989" y="1377360"/>
            <a:ext cx="7268564" cy="101749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656982"/>
            <a:ext cx="3257143" cy="298095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027320" y="2780293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5        3        15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05647" y="3855875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15       5         3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5647" y="4954670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15        3        5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=2,24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=15,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○×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716135" y="23358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935313" y="23358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944713" y="294156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522656" y="29329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728</TotalTime>
  <Words>186</Words>
  <Application>Microsoft Office PowerPoint</Application>
  <PresentationFormat>宽屏</PresentationFormat>
  <Paragraphs>63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2025-08-23T09:00:52Z</dcterms:modified>
</cp:coreProperties>
</file>